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59" r:id="rId10"/>
    <p:sldId id="271" r:id="rId11"/>
    <p:sldId id="267" r:id="rId12"/>
    <p:sldId id="269" r:id="rId13"/>
    <p:sldId id="270" r:id="rId14"/>
    <p:sldId id="268" r:id="rId15"/>
    <p:sldId id="265" r:id="rId16"/>
    <p:sldId id="25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2674FC"/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79" d="100"/>
          <a:sy n="79" d="100"/>
        </p:scale>
        <p:origin x="-1133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0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248</Words>
  <Application>Microsoft Office PowerPoint</Application>
  <PresentationFormat>宽屏</PresentationFormat>
  <Paragraphs>57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Aa惊鸿难抵梦重重 (非商业使用)</vt:lpstr>
      <vt:lpstr>等线</vt:lpstr>
      <vt:lpstr>等线 Light</vt:lpstr>
      <vt:lpstr>你是冬日期许</vt:lpstr>
      <vt:lpstr>思源黑体 CN Medium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71</cp:revision>
  <dcterms:created xsi:type="dcterms:W3CDTF">2021-01-23T03:21:54Z</dcterms:created>
  <dcterms:modified xsi:type="dcterms:W3CDTF">2021-05-02T13:26:40Z</dcterms:modified>
</cp:coreProperties>
</file>